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09" r:id="rId7"/>
    <p:sldId id="310" r:id="rId8"/>
    <p:sldId id="311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23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8.png"/><Relationship Id="rId39" Type="http://schemas.openxmlformats.org/officeDocument/2006/relationships/image" Target="../media/image109.png"/><Relationship Id="rId21" Type="http://schemas.openxmlformats.org/officeDocument/2006/relationships/image" Target="../media/image92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0" Type="http://schemas.openxmlformats.org/officeDocument/2006/relationships/image" Target="../media/image91.png"/><Relationship Id="rId41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58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96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98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97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98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9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9" Type="http://schemas.openxmlformats.org/officeDocument/2006/relationships/image" Target="../media/image160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42" Type="http://schemas.openxmlformats.org/officeDocument/2006/relationships/image" Target="../media/image208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40" Type="http://schemas.openxmlformats.org/officeDocument/2006/relationships/image" Target="../media/image206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26" Type="http://schemas.openxmlformats.org/officeDocument/2006/relationships/image" Target="../media/image162.png"/><Relationship Id="rId39" Type="http://schemas.openxmlformats.org/officeDocument/2006/relationships/image" Target="../media/image245.png"/><Relationship Id="rId21" Type="http://schemas.openxmlformats.org/officeDocument/2006/relationships/image" Target="../media/image229.png"/><Relationship Id="rId34" Type="http://schemas.openxmlformats.org/officeDocument/2006/relationships/image" Target="../media/image241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6.png"/><Relationship Id="rId41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2.png"/><Relationship Id="rId32" Type="http://schemas.openxmlformats.org/officeDocument/2006/relationships/image" Target="../media/image239.png"/><Relationship Id="rId37" Type="http://schemas.openxmlformats.org/officeDocument/2006/relationships/image" Target="../media/image163.png"/><Relationship Id="rId40" Type="http://schemas.openxmlformats.org/officeDocument/2006/relationships/image" Target="../media/image246.png"/><Relationship Id="rId5" Type="http://schemas.openxmlformats.org/officeDocument/2006/relationships/image" Target="../media/image214.png"/><Relationship Id="rId15" Type="http://schemas.openxmlformats.org/officeDocument/2006/relationships/image" Target="../media/image161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9.png"/><Relationship Id="rId19" Type="http://schemas.openxmlformats.org/officeDocument/2006/relationships/image" Target="../media/image227.png"/><Relationship Id="rId31" Type="http://schemas.openxmlformats.org/officeDocument/2006/relationships/image" Target="../media/image23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0.png"/><Relationship Id="rId38" Type="http://schemas.openxmlformats.org/officeDocument/2006/relationships/image" Target="../media/image2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156.png"/><Relationship Id="rId4" Type="http://schemas.openxmlformats.org/officeDocument/2006/relationships/image" Target="../media/image250.png"/><Relationship Id="rId9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15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64.png"/><Relationship Id="rId7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32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78" y="4732867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633" y="1116287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C274FB-4D49-52E6-CA6C-975E26CDF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289" y="4732867"/>
            <a:ext cx="1416295" cy="1636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EA9D2-DD9C-9765-0160-DCA24EA089A7}"/>
              </a:ext>
            </a:extLst>
          </p:cNvPr>
          <p:cNvSpPr txBox="1"/>
          <p:nvPr/>
        </p:nvSpPr>
        <p:spPr>
          <a:xfrm>
            <a:off x="3269405" y="819867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90E9-8479-228E-BE03-F728A38718DB}"/>
              </a:ext>
            </a:extLst>
          </p:cNvPr>
          <p:cNvSpPr txBox="1"/>
          <p:nvPr/>
        </p:nvSpPr>
        <p:spPr>
          <a:xfrm>
            <a:off x="5509387" y="223776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=1.25,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en-US" sz="2000" dirty="0"/>
                  <a:t>, hole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28533" y="4837484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64829</TotalTime>
  <Words>769</Words>
  <Application>Microsoft Office PowerPoint</Application>
  <PresentationFormat>Widescreen</PresentationFormat>
  <Paragraphs>134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243</cp:revision>
  <dcterms:created xsi:type="dcterms:W3CDTF">2023-07-26T17:49:20Z</dcterms:created>
  <dcterms:modified xsi:type="dcterms:W3CDTF">2025-03-04T22:34:59Z</dcterms:modified>
</cp:coreProperties>
</file>